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856" autoAdjust="0"/>
  </p:normalViewPr>
  <p:slideViewPr>
    <p:cSldViewPr snapToGrid="0">
      <p:cViewPr varScale="1">
        <p:scale>
          <a:sx n="95" d="100"/>
          <a:sy n="95" d="100"/>
        </p:scale>
        <p:origin x="242" y="-1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B78C6-3EBC-4815-8221-2DECF930A2F4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136E-AE83-4C1E-9C56-BC8CC81AAF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084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White matter = 500, 3000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136E-AE83-4C1E-9C56-BC8CC81AAF2D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368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Skin = -440, -80</a:t>
            </a:r>
          </a:p>
          <a:p>
            <a:r>
              <a:rPr lang="en-CA" dirty="0"/>
              <a:t>Bone = 230, 3000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136E-AE83-4C1E-9C56-BC8CC81AAF2D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7729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Bronchioles = -400, -150 ??? (in that range)</a:t>
            </a:r>
          </a:p>
          <a:p>
            <a:r>
              <a:rPr lang="en-CA" dirty="0"/>
              <a:t>Bone = 230, 3000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2F136E-AE83-4C1E-9C56-BC8CC81AAF2D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21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0496-4510-419C-9B60-AFE676CD04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BFE5D-4204-419A-9E36-9ED7E777C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54E96-B667-408A-8366-8E7FB651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DCB8F-9A50-4BAE-A623-D2B1517E1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3CAB0-7535-4C4C-8F20-255256E51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3144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210AD-714D-4C5D-B17A-89E403A80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2C24BE-2FC8-46AB-ABC1-EA6CC3222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9095D-4930-40A5-97BB-56BB7C897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4A6DA-74A4-412E-9B5B-1A38E997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9D097-A32F-43DA-B970-9622A957D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8865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3B6476-E08E-4550-A9CF-C9FEF6C666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F8924-2B95-4BAA-907D-F0E3D95E0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8FED0-8DF9-49B8-9BD1-FD7619EC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9334E-8E27-4B75-88F1-92E0EC08D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8C349-08E4-432A-B353-69E54466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189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6DB37-9851-4F15-BE0F-2630F2213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027FA-4034-4100-A930-C1A5B38FE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7DB52-C4DB-4A58-A201-E18F2A8B7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DE35F-BF64-4B5D-B85C-BC7EFD1BE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C7E1-626F-4511-A8D3-2242F3DF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847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CFD9-B146-4A0C-8B0F-790A0F232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E4784-71A6-4A7F-8329-D57720DD3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F873E-B90F-42FE-A74E-3A1F04A7F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0384C-762A-4A03-A27A-AAE76EFDF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7A29D-5F61-4337-89EC-CE6944323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9745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32984-B5EF-4821-888E-5204EF416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714E9-61F0-4D0C-919C-FC36F94DC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2A385-9053-478B-AD60-D854E2D7B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FCC60-FE98-47A5-A1DE-CB5C300B0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B95C1-6AE0-40DF-94F1-4774C8DA8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E8713-290F-4833-95C6-5499479E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8248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FF6B-BE9E-4F70-A413-5DA36347E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42FA7-4236-4822-A075-FE548D6F5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44CE71-E8A8-430E-8B3D-F0B94BC11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6C8F12-FC64-4B97-A226-304A8D743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705249-0D24-4DEE-9189-E09AECAE72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37EEDA-AEAD-428F-891C-3484A55F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221D6B-1C03-4625-8AB5-EA8F16FC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C43894-84C6-4DCE-801E-3CE6C2857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6983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DBC5F-AD0F-4A40-9AC8-BDEBAF53F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1DF8A2-BAC3-42B2-9E09-E4F73845E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9B109-E7D6-4CE5-B474-6F066D09E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431AC-B99E-4B76-8C64-57665F4B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899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F63877-93F9-4708-BD6A-FF5E8DA5E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ABBF7-2FD0-4881-9726-55D307056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9CF0D-6B96-4FBE-BF2F-55DC292C4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546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D475-BA29-436F-8FE5-3F1947248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57989-2591-4EFE-B2A4-DA583F726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A2584-2030-4DB8-B620-398B1A227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E21BD-31AE-46E2-A837-9A9311AC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C0BCC-969A-4C6B-ADA9-976ECBB4F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766B-C14E-41EE-91F8-D348A627D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151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E6AA7-CA03-47A9-A896-D8979C79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87A160-E394-47E4-849D-0EBCB32AC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660A6-9FA7-462A-BC72-D485C04EE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FA1E7-A4CE-44A5-8108-BA8544F99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0144F-FD25-416D-B672-80AB733EA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9A4EE-AA4C-4586-BFCE-27D049A3B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294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0F389A-1F73-483C-952E-FA05EDB1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4A2F0-5622-4426-8BB1-336344EDD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69855-CE85-43CE-BC14-D176DEF387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20F27-C5AA-4DD7-B4ED-EAE203952D4F}" type="datetimeFigureOut">
              <a:rPr lang="en-CA" smtClean="0"/>
              <a:t>2020-02-16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CFBA4-D46F-4378-93CA-5EE99F003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2F622-9C22-432C-9995-40252D7F9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014C4-DD4C-4126-9D04-98D112B7D7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767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3AA92-5ACC-4758-9EB5-DF42C0E09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W04 Assignment</a:t>
            </a:r>
            <a:br>
              <a:rPr lang="en-CA" dirty="0"/>
            </a:br>
            <a:r>
              <a:rPr lang="en-CA" dirty="0"/>
              <a:t>MDSC 689.03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0D6B9C-36DB-4DED-9F25-3734A598A9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Matt Daalder</a:t>
            </a:r>
          </a:p>
          <a:p>
            <a:r>
              <a:rPr lang="en-CA" dirty="0"/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000894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9A53-CE90-4818-B23E-D02C96D2B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453"/>
            <a:ext cx="10515600" cy="1325563"/>
          </a:xfrm>
        </p:spPr>
        <p:txBody>
          <a:bodyPr/>
          <a:lstStyle/>
          <a:p>
            <a:pPr algn="ctr"/>
            <a:r>
              <a:rPr lang="en-CA" dirty="0" err="1"/>
              <a:t>head.nii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10860-C43B-4CE6-A34E-9A724D979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1783" y="5469144"/>
            <a:ext cx="4132385" cy="17110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sz="2000" dirty="0" err="1"/>
              <a:t>Raycasting</a:t>
            </a:r>
            <a:endParaRPr lang="en-CA" sz="2000" dirty="0"/>
          </a:p>
          <a:p>
            <a:pPr marL="0" indent="0" algn="ctr">
              <a:buNone/>
            </a:pPr>
            <a:r>
              <a:rPr lang="en-CA" sz="2000" dirty="0"/>
              <a:t>Emphasis on internal carotid arteries with some brain, and soft tissue overlaying structures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CFA73-7606-47C2-9D7A-CDA1EA1925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70" t="4554" r="4087" b="1569"/>
          <a:stretch/>
        </p:blipFill>
        <p:spPr>
          <a:xfrm>
            <a:off x="8481958" y="1132887"/>
            <a:ext cx="3413439" cy="42321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53A5AD-B8F7-4B63-A9EE-AF4440EA82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28" t="3393" r="16610" b="7157"/>
          <a:stretch/>
        </p:blipFill>
        <p:spPr>
          <a:xfrm>
            <a:off x="44926" y="1183947"/>
            <a:ext cx="3398656" cy="423213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2823B77-36AA-4C8D-91D7-29DD60176E33}"/>
              </a:ext>
            </a:extLst>
          </p:cNvPr>
          <p:cNvSpPr txBox="1">
            <a:spLocks/>
          </p:cNvSpPr>
          <p:nvPr/>
        </p:nvSpPr>
        <p:spPr>
          <a:xfrm>
            <a:off x="4029806" y="5558155"/>
            <a:ext cx="4132385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Showing white matter of the brain and some vasculature overlaid by soft tissue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1E796-EDD9-4B33-AE02-7A74968A8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7253" y="1122793"/>
            <a:ext cx="3657493" cy="435444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945BB6-1B63-40C4-BC5E-7270F35A4251}"/>
              </a:ext>
            </a:extLst>
          </p:cNvPr>
          <p:cNvSpPr txBox="1">
            <a:spLocks/>
          </p:cNvSpPr>
          <p:nvPr/>
        </p:nvSpPr>
        <p:spPr>
          <a:xfrm>
            <a:off x="-124568" y="5629635"/>
            <a:ext cx="4132385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Showing white matter of the brain and some vasculature</a:t>
            </a:r>
          </a:p>
        </p:txBody>
      </p:sp>
    </p:spTree>
    <p:extLst>
      <p:ext uri="{BB962C8B-B14F-4D97-AF65-F5344CB8AC3E}">
        <p14:creationId xmlns:p14="http://schemas.microsoft.com/office/powerpoint/2010/main" val="57116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A5F94D-C60C-4E6F-8ED8-3B0CA72BBE3A}"/>
              </a:ext>
            </a:extLst>
          </p:cNvPr>
          <p:cNvSpPr txBox="1">
            <a:spLocks/>
          </p:cNvSpPr>
          <p:nvPr/>
        </p:nvSpPr>
        <p:spPr>
          <a:xfrm>
            <a:off x="838200" y="8245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/>
              <a:t>hip DICOM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6DEDE3-32E2-4FCC-A1DB-E536823D00BE}"/>
              </a:ext>
            </a:extLst>
          </p:cNvPr>
          <p:cNvSpPr txBox="1">
            <a:spLocks/>
          </p:cNvSpPr>
          <p:nvPr/>
        </p:nvSpPr>
        <p:spPr>
          <a:xfrm>
            <a:off x="556490" y="5658888"/>
            <a:ext cx="2770848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Showing bone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27BCCD-2DAB-4CE7-BF75-59A343BDC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7302" y="1248526"/>
            <a:ext cx="4074698" cy="435133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06E165-7E7D-437D-BB67-D7DF172ED8AB}"/>
              </a:ext>
            </a:extLst>
          </p:cNvPr>
          <p:cNvSpPr txBox="1">
            <a:spLocks/>
          </p:cNvSpPr>
          <p:nvPr/>
        </p:nvSpPr>
        <p:spPr>
          <a:xfrm>
            <a:off x="8787951" y="5658888"/>
            <a:ext cx="2988119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 err="1"/>
              <a:t>Raycasting</a:t>
            </a:r>
            <a:endParaRPr lang="en-CA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Bone and vasculature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19E360-E7AF-464A-971C-CA5CAC558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" y="1248526"/>
            <a:ext cx="3880220" cy="43561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52A0CAD-A714-4737-B56D-9976F3E11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5482" y="1082411"/>
            <a:ext cx="4188362" cy="468356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7FAFE36-6922-4A5A-85A4-CE4A71E221CD}"/>
              </a:ext>
            </a:extLst>
          </p:cNvPr>
          <p:cNvSpPr txBox="1">
            <a:spLocks/>
          </p:cNvSpPr>
          <p:nvPr/>
        </p:nvSpPr>
        <p:spPr>
          <a:xfrm>
            <a:off x="4029807" y="5765978"/>
            <a:ext cx="4132385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2 objects with transparency.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Tried to show skin and bone.</a:t>
            </a:r>
          </a:p>
        </p:txBody>
      </p:sp>
    </p:spTree>
    <p:extLst>
      <p:ext uri="{BB962C8B-B14F-4D97-AF65-F5344CB8AC3E}">
        <p14:creationId xmlns:p14="http://schemas.microsoft.com/office/powerpoint/2010/main" val="2421814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EE697A-DBFB-403C-8F40-5C3855A12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7026"/>
            <a:ext cx="4402697" cy="410764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F50280B-BF6F-4848-B1DE-13CC3B3AA15A}"/>
              </a:ext>
            </a:extLst>
          </p:cNvPr>
          <p:cNvSpPr txBox="1">
            <a:spLocks/>
          </p:cNvSpPr>
          <p:nvPr/>
        </p:nvSpPr>
        <p:spPr>
          <a:xfrm>
            <a:off x="838200" y="8245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/>
              <a:t>thorax DICOM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C839A4C-3936-4FBC-ABDE-D1202174BBBB}"/>
              </a:ext>
            </a:extLst>
          </p:cNvPr>
          <p:cNvSpPr txBox="1">
            <a:spLocks/>
          </p:cNvSpPr>
          <p:nvPr/>
        </p:nvSpPr>
        <p:spPr>
          <a:xfrm>
            <a:off x="795804" y="5604667"/>
            <a:ext cx="2811087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Showing bone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F9B7368-B12E-41BB-805A-C82E5A8ADA65}"/>
              </a:ext>
            </a:extLst>
          </p:cNvPr>
          <p:cNvSpPr txBox="1">
            <a:spLocks/>
          </p:cNvSpPr>
          <p:nvPr/>
        </p:nvSpPr>
        <p:spPr>
          <a:xfrm>
            <a:off x="8654956" y="5604667"/>
            <a:ext cx="2811087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 err="1"/>
              <a:t>Raycasting</a:t>
            </a:r>
            <a:endParaRPr lang="en-CA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Bone and some organs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AD2DE8-2C0C-46DA-A0C5-7A3D26656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001" y="1497026"/>
            <a:ext cx="4262999" cy="41076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378D973-799F-41D1-B0CF-BDA7A587EF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685" y="1541914"/>
            <a:ext cx="4278328" cy="401786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369CC9-877B-400C-9F88-BE049196DB5F}"/>
              </a:ext>
            </a:extLst>
          </p:cNvPr>
          <p:cNvSpPr txBox="1">
            <a:spLocks/>
          </p:cNvSpPr>
          <p:nvPr/>
        </p:nvSpPr>
        <p:spPr>
          <a:xfrm>
            <a:off x="4263000" y="5604668"/>
            <a:ext cx="4132385" cy="171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Marching cubes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2 objects with transparency.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CA" sz="2000" dirty="0"/>
              <a:t>Tried to show bone and bronchioles.</a:t>
            </a:r>
          </a:p>
        </p:txBody>
      </p:sp>
    </p:spTree>
    <p:extLst>
      <p:ext uri="{BB962C8B-B14F-4D97-AF65-F5344CB8AC3E}">
        <p14:creationId xmlns:p14="http://schemas.microsoft.com/office/powerpoint/2010/main" val="289531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137</Words>
  <Application>Microsoft Office PowerPoint</Application>
  <PresentationFormat>Widescreen</PresentationFormat>
  <Paragraphs>34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W04 Assignment MDSC 689.03</vt:lpstr>
      <vt:lpstr>head.nii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W03 Assignment MDSC 689.03</dc:title>
  <dc:creator>Matt Daalder</dc:creator>
  <cp:lastModifiedBy>Matt Daalder</cp:lastModifiedBy>
  <cp:revision>23</cp:revision>
  <dcterms:created xsi:type="dcterms:W3CDTF">2020-02-09T23:05:38Z</dcterms:created>
  <dcterms:modified xsi:type="dcterms:W3CDTF">2020-02-17T06:59:34Z</dcterms:modified>
</cp:coreProperties>
</file>